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8" d="100"/>
          <a:sy n="68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7823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0884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8890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1299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4008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83442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66782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0743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142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59558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1807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175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55009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91238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2744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77469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05672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C269E4-F89F-43D5-B5BC-6F72937F4689}" type="datetimeFigureOut">
              <a:rPr lang="en-PK" smtClean="0"/>
              <a:t>29/08/2021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1AB29-35CF-47FA-8271-4642F38895C2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369597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3DDBC-A8A0-492B-A3DA-A6E958878F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MGT501 Important Question for Final Term Preparation </a:t>
            </a:r>
            <a:endParaRPr lang="en-PK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5A4EA-FA87-4789-BA4F-0622751729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By Easy Learning 700</a:t>
            </a:r>
            <a:endParaRPr lang="en-PK" sz="4800" dirty="0"/>
          </a:p>
        </p:txBody>
      </p:sp>
    </p:spTree>
    <p:extLst>
      <p:ext uri="{BB962C8B-B14F-4D97-AF65-F5344CB8AC3E}">
        <p14:creationId xmlns:p14="http://schemas.microsoft.com/office/powerpoint/2010/main" val="381694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29A3-7E50-40E1-8BA1-1242A36DC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650" y="1331259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sz="5400" b="0" i="0" dirty="0">
                <a:effectLst/>
                <a:latin typeface="Times-Italic_e_1"/>
              </a:rPr>
              <a:t>What is the difference between "Employee performance" and "Motivation". Explain with the help of an example???</a:t>
            </a:r>
            <a:endParaRPr lang="en-PK" sz="5400" dirty="0"/>
          </a:p>
        </p:txBody>
      </p:sp>
    </p:spTree>
    <p:extLst>
      <p:ext uri="{BB962C8B-B14F-4D97-AF65-F5344CB8AC3E}">
        <p14:creationId xmlns:p14="http://schemas.microsoft.com/office/powerpoint/2010/main" val="2780229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1346C-2D94-4F7A-85B4-FA7F70621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041" y="1124450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1"/>
              </a:rPr>
              <a:t>Which type of training is better for organization </a:t>
            </a:r>
            <a:br>
              <a:rPr lang="en-US" sz="5000" dirty="0"/>
            </a:br>
            <a:r>
              <a:rPr lang="en-US" sz="5000" b="0" i="0" dirty="0">
                <a:effectLst/>
                <a:latin typeface="Times-Italic_e_1"/>
              </a:rPr>
              <a:t>On job training or Off Job training </a:t>
            </a:r>
          </a:p>
          <a:p>
            <a:r>
              <a:rPr lang="en-US" sz="5000" b="0" i="0" dirty="0">
                <a:effectLst/>
                <a:latin typeface="Times-Italic_e_1"/>
              </a:rPr>
              <a:t>Explain??? 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335484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C2572-C3AB-4F14-8FB5-CFFED5946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515" y="899367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1"/>
              </a:rPr>
              <a:t>What gives the more benefit to the organization</a:t>
            </a:r>
          </a:p>
          <a:p>
            <a:r>
              <a:rPr lang="en-US" sz="5000" b="0" i="0" dirty="0">
                <a:effectLst/>
                <a:latin typeface="Times-Italic_e_1"/>
              </a:rPr>
              <a:t>1. Employee performance 2. Technology Advancement</a:t>
            </a:r>
            <a:endParaRPr lang="en-US" sz="5000" dirty="0">
              <a:latin typeface="Times-Italic_e_1"/>
            </a:endParaRPr>
          </a:p>
          <a:p>
            <a:r>
              <a:rPr lang="en-US" sz="5000" b="0" i="0" dirty="0">
                <a:effectLst/>
                <a:latin typeface="Times-Italic_e_1"/>
              </a:rPr>
              <a:t>Explain in detail.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4147767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5756E-D3F4-418B-A7E1-1FA5D0AC9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515" y="1152586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1"/>
              </a:rPr>
              <a:t>Why people indulge themselves in organizational politics. Give answer in 5 points in detail.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676956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AC434-D04F-4DCC-BC12-60F7EADCB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997841"/>
            <a:ext cx="8946541" cy="4195481"/>
          </a:xfrm>
        </p:spPr>
        <p:txBody>
          <a:bodyPr>
            <a:normAutofit/>
          </a:bodyPr>
          <a:lstStyle/>
          <a:p>
            <a:r>
              <a:rPr lang="en-US" sz="5400" b="0" i="0" dirty="0">
                <a:effectLst/>
                <a:latin typeface="Times-Italic_e_1"/>
              </a:rPr>
              <a:t>Employee performance' or 'Technological development'; has more </a:t>
            </a:r>
            <a:r>
              <a:rPr lang="en-US" sz="5400" b="0" i="0" dirty="0" err="1">
                <a:effectLst/>
                <a:latin typeface="Times-Italic_e_1"/>
              </a:rPr>
              <a:t>benifit</a:t>
            </a:r>
            <a:r>
              <a:rPr lang="en-US" sz="5400" b="0" i="0" dirty="0">
                <a:effectLst/>
                <a:latin typeface="Times-Italic_e_1"/>
              </a:rPr>
              <a:t> for organization? write in detail.</a:t>
            </a:r>
            <a:endParaRPr lang="en-PK" sz="5400" dirty="0"/>
          </a:p>
        </p:txBody>
      </p:sp>
    </p:spTree>
    <p:extLst>
      <p:ext uri="{BB962C8B-B14F-4D97-AF65-F5344CB8AC3E}">
        <p14:creationId xmlns:p14="http://schemas.microsoft.com/office/powerpoint/2010/main" val="5472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88F52-1BF8-4C53-BABE-67B344E57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44" y="1546481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1"/>
              </a:rPr>
              <a:t>What a organization can do for the career development of women? 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3801164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B460A-2453-40BB-9DD2-B42B1B4E5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124" y="1448007"/>
            <a:ext cx="8946541" cy="4195481"/>
          </a:xfrm>
        </p:spPr>
        <p:txBody>
          <a:bodyPr>
            <a:normAutofit/>
          </a:bodyPr>
          <a:lstStyle/>
          <a:p>
            <a:r>
              <a:rPr lang="en-US" sz="4800" b="0" i="0" dirty="0">
                <a:effectLst/>
                <a:latin typeface="Times-Italic_e_1"/>
              </a:rPr>
              <a:t>is it sensible to apply all the 4 methods of Job evaluation simultaneously?(</a:t>
            </a:r>
            <a:r>
              <a:rPr lang="en-US" sz="4800" b="0" i="0" dirty="0" err="1">
                <a:effectLst/>
                <a:latin typeface="Times-Italic_e_1"/>
              </a:rPr>
              <a:t>dnt</a:t>
            </a:r>
            <a:r>
              <a:rPr lang="en-US" sz="4800" b="0" i="0" dirty="0">
                <a:effectLst/>
                <a:latin typeface="Times-Italic_e_1"/>
              </a:rPr>
              <a:t> </a:t>
            </a:r>
            <a:r>
              <a:rPr lang="en-US" sz="4800" b="0" i="0" dirty="0" err="1">
                <a:effectLst/>
                <a:latin typeface="Times-Italic_e_1"/>
              </a:rPr>
              <a:t>remeber</a:t>
            </a:r>
            <a:r>
              <a:rPr lang="en-US" sz="4800" b="0" i="0" dirty="0">
                <a:effectLst/>
                <a:latin typeface="Times-Italic_e_1"/>
              </a:rPr>
              <a:t> exact remaining question)? </a:t>
            </a:r>
            <a:endParaRPr lang="en-PK" sz="4800" dirty="0"/>
          </a:p>
        </p:txBody>
      </p:sp>
    </p:spTree>
    <p:extLst>
      <p:ext uri="{BB962C8B-B14F-4D97-AF65-F5344CB8AC3E}">
        <p14:creationId xmlns:p14="http://schemas.microsoft.com/office/powerpoint/2010/main" val="173206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9D2F1-2D74-475D-B18C-0C43147F2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042" y="1331259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sz="5400" b="0" i="0" dirty="0">
                <a:effectLst/>
                <a:latin typeface="Times-Italic_e_2"/>
              </a:rPr>
              <a:t>Employee performance or technological advancements; which provides more benefits to an organizations? Explain it detail</a:t>
            </a:r>
            <a:endParaRPr lang="en-PK" sz="5400" dirty="0"/>
          </a:p>
        </p:txBody>
      </p:sp>
    </p:spTree>
    <p:extLst>
      <p:ext uri="{BB962C8B-B14F-4D97-AF65-F5344CB8AC3E}">
        <p14:creationId xmlns:p14="http://schemas.microsoft.com/office/powerpoint/2010/main" val="861964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45689-F78D-47BA-B745-A4889E1E8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57496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What are the Different Dimensions of Stress? List of Discuss them in detail. 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962438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52EC-FBDD-4B16-9689-8DC8D3DDB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67739-9696-49A9-8027-D9388CD1E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Identify the Methods that can be adopted to maximize the Effectiveness of Learning?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732679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F7ACE-B65B-4109-8FA4-923C360AE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83" y="1841903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How Conflicts can be considered beneficial for the organization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942463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1A13B-9346-44CC-8432-7D7938AA7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D8100-DA66-4CC6-AFE3-217BF0A31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organization's help in career development of female employees 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048381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5ABE-9542-47C2-81FA-9144709E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9D205-50C8-477B-BA20-4DB901352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multiple views of conflict management 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3361690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CD8F-2BF5-487B-B04D-42C196F29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EE301-9ED1-4EFD-BC4E-D9F9C889D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plan incentives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321014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BDA1-7C66-4183-AD31-DA686705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51EF7-587B-4583-8BB6-A0486C423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methods of job evaluation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2753609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3E667-815B-4783-A391-875B5B6E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14C2B-FAF1-404A-A50B-274321B08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what r the dimensions of stress? list &amp; </a:t>
            </a:r>
            <a:r>
              <a:rPr lang="en-US" sz="5000" b="0" i="0" dirty="0" err="1">
                <a:effectLst/>
                <a:latin typeface="Times-Italic_e_2"/>
              </a:rPr>
              <a:t>dicuss</a:t>
            </a:r>
            <a:r>
              <a:rPr lang="en-US" sz="5000" b="0" i="0" dirty="0">
                <a:effectLst/>
                <a:latin typeface="Times-Italic_e_2"/>
              </a:rPr>
              <a:t> it in detail?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865107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9E366-F9A9-4A8F-B1FD-8698E0E26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AF219-C584-4C0B-BEA7-381578BC5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why organization &amp; union think "collective bargaining" valuable?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005212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C3CCA-EDC9-4ED6-A6AD-817C4E649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041" y="885300"/>
            <a:ext cx="8946541" cy="4195481"/>
          </a:xfrm>
        </p:spPr>
        <p:txBody>
          <a:bodyPr>
            <a:no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GLAXO SMITHKLINE decided to produce new machine in production? if u r HR manager then wat r u going to take steps for making </a:t>
            </a:r>
            <a:r>
              <a:rPr lang="en-US" sz="5000" b="0" i="0" dirty="0" err="1">
                <a:effectLst/>
                <a:latin typeface="Times-Italic_e_2"/>
              </a:rPr>
              <a:t>ur</a:t>
            </a:r>
            <a:r>
              <a:rPr lang="en-US" sz="5000" b="0" i="0" dirty="0">
                <a:effectLst/>
                <a:latin typeface="Times-Italic_e_2"/>
              </a:rPr>
              <a:t> employee feel comfortable?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3689223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42FD5-B547-4B23-AA7E-542E4E47B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245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what r "best ways" that a global firm take for the development and implementation of global HR system?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2228261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60DF-2B91-42C3-AC9F-8B081703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F777E-19D5-41B5-B579-DCBF6A8A4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How an organization conduct the collective bargaining process?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1644698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B545-7D3C-4824-95F8-4AF4EF7DB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A2D77-5BBB-4E9E-BE60-210543618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What are the multiple opinion about conflict?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4226530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7B42C-F267-4286-B0F5-DB7296D2F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719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5000" b="0" i="0" dirty="0">
                <a:effectLst/>
                <a:latin typeface="Times-Italic_e_2"/>
              </a:rPr>
              <a:t>which one is better in your opinion? </a:t>
            </a:r>
          </a:p>
          <a:p>
            <a:r>
              <a:rPr lang="en-US" sz="5000" b="0" i="0" dirty="0" err="1">
                <a:effectLst/>
                <a:latin typeface="Times-Italic_e_2"/>
              </a:rPr>
              <a:t>a.On</a:t>
            </a:r>
            <a:r>
              <a:rPr lang="en-US" sz="5000" b="0" i="0" dirty="0">
                <a:effectLst/>
                <a:latin typeface="Times-Italic_e_2"/>
              </a:rPr>
              <a:t>-Job-Training </a:t>
            </a:r>
            <a:r>
              <a:rPr lang="en-US" sz="5000" b="0" i="0" dirty="0" err="1">
                <a:effectLst/>
                <a:latin typeface="Times-Italic_e_2"/>
              </a:rPr>
              <a:t>b.Off</a:t>
            </a:r>
            <a:r>
              <a:rPr lang="en-US" sz="5000" b="0" i="0" dirty="0">
                <a:effectLst/>
                <a:latin typeface="Times-Italic_e_2"/>
              </a:rPr>
              <a:t>-Job-Training</a:t>
            </a:r>
            <a:endParaRPr lang="en-PK" sz="5000" dirty="0"/>
          </a:p>
        </p:txBody>
      </p:sp>
    </p:spTree>
    <p:extLst>
      <p:ext uri="{BB962C8B-B14F-4D97-AF65-F5344CB8AC3E}">
        <p14:creationId xmlns:p14="http://schemas.microsoft.com/office/powerpoint/2010/main" val="4143960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88</TotalTime>
  <Words>316</Words>
  <Application>Microsoft Office PowerPoint</Application>
  <PresentationFormat>Widescreen</PresentationFormat>
  <Paragraphs>28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Times-Italic_e_1</vt:lpstr>
      <vt:lpstr>Times-Italic_e_2</vt:lpstr>
      <vt:lpstr>Wingdings 3</vt:lpstr>
      <vt:lpstr>Ion</vt:lpstr>
      <vt:lpstr>MGT501 Important Question for Final Term Preparation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MGT503 Important Question for Final Term Preparation </dc:title>
  <dc:creator>Ehtasham Ahmed</dc:creator>
  <cp:lastModifiedBy>Ehtasham Ahmed</cp:lastModifiedBy>
  <cp:revision>5</cp:revision>
  <dcterms:created xsi:type="dcterms:W3CDTF">2021-08-27T11:41:12Z</dcterms:created>
  <dcterms:modified xsi:type="dcterms:W3CDTF">2021-08-29T13:08:32Z</dcterms:modified>
</cp:coreProperties>
</file>